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261" r:id="rId6"/>
    <p:sldId id="294" r:id="rId7"/>
    <p:sldId id="297" r:id="rId8"/>
    <p:sldId id="298" r:id="rId9"/>
    <p:sldId id="296" r:id="rId10"/>
    <p:sldId id="300" r:id="rId11"/>
    <p:sldId id="299" r:id="rId12"/>
    <p:sldId id="302" r:id="rId13"/>
    <p:sldId id="301" r:id="rId14"/>
    <p:sldId id="303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269" r:id="rId34"/>
    <p:sldId id="274" r:id="rId35"/>
  </p:sldIdLst>
  <p:sldSz cx="9144000" cy="5143500" type="screen16x9"/>
  <p:notesSz cx="6858000" cy="9144000"/>
  <p:embeddedFontLst>
    <p:embeddedFont>
      <p:font typeface="Bree Serif" panose="020B0604020202020204" charset="0"/>
      <p:regular r:id="rId37"/>
    </p:embeddedFont>
    <p:embeddedFont>
      <p:font typeface="Didact Gothic" panose="00000500000000000000" pitchFamily="2" charset="0"/>
      <p:regular r:id="rId38"/>
    </p:embeddedFont>
    <p:embeddedFont>
      <p:font typeface="Roboto Black" panose="02000000000000000000" pitchFamily="2" charset="0"/>
      <p:bold r:id="rId39"/>
      <p:boldItalic r:id="rId40"/>
    </p:embeddedFont>
    <p:embeddedFont>
      <p:font typeface="Roboto Light" panose="02000000000000000000" pitchFamily="2" charset="0"/>
      <p:regular r:id="rId41"/>
      <p:bold r:id="rId42"/>
      <p:italic r:id="rId43"/>
      <p:boldItalic r:id="rId44"/>
    </p:embeddedFont>
    <p:embeddedFont>
      <p:font typeface="Roboto Mono Thin" panose="020B0604020202020204" charset="0"/>
      <p:regular r:id="rId45"/>
      <p:bold r:id="rId46"/>
      <p:italic r:id="rId47"/>
      <p:boldItalic r:id="rId48"/>
    </p:embeddedFont>
    <p:embeddedFont>
      <p:font typeface="Roboto Thin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ção" id="{9E9249F2-ADB1-460F-91CB-DFDF509C340C}">
          <p14:sldIdLst>
            <p14:sldId id="256"/>
            <p14:sldId id="258"/>
            <p14:sldId id="259"/>
            <p14:sldId id="260"/>
            <p14:sldId id="261"/>
          </p14:sldIdLst>
        </p14:section>
        <p14:section name="Página Index" id="{9687DC38-775E-4DD8-86CB-E1F4A69BADE8}">
          <p14:sldIdLst>
            <p14:sldId id="294"/>
            <p14:sldId id="297"/>
            <p14:sldId id="298"/>
            <p14:sldId id="296"/>
            <p14:sldId id="300"/>
            <p14:sldId id="299"/>
            <p14:sldId id="302"/>
            <p14:sldId id="301"/>
            <p14:sldId id="303"/>
          </p14:sldIdLst>
        </p14:section>
        <p14:section name="Página Produtos" id="{1E34CED6-D3C5-4863-9E45-2331AE81B8CB}">
          <p14:sldIdLst>
            <p14:sldId id="305"/>
            <p14:sldId id="306"/>
            <p14:sldId id="307"/>
          </p14:sldIdLst>
        </p14:section>
        <p14:section name="Página Serviços" id="{F315186F-F5B8-4F81-B2CA-514B7543BAE9}">
          <p14:sldIdLst>
            <p14:sldId id="308"/>
            <p14:sldId id="309"/>
            <p14:sldId id="310"/>
          </p14:sldIdLst>
        </p14:section>
        <p14:section name="Página Contatos" id="{27A93178-8BD2-4C09-BEAD-CCE2393A19F0}">
          <p14:sldIdLst>
            <p14:sldId id="311"/>
            <p14:sldId id="312"/>
            <p14:sldId id="313"/>
          </p14:sldIdLst>
        </p14:section>
        <p14:section name="Página linguagens" id="{12CE0718-6D47-4160-97FC-52BD18920BAB}">
          <p14:sldIdLst>
            <p14:sldId id="314"/>
            <p14:sldId id="315"/>
          </p14:sldIdLst>
        </p14:section>
        <p14:section name="Página localização" id="{4459A09D-A4A3-4BC8-B8AC-A14BD84BC014}">
          <p14:sldIdLst>
            <p14:sldId id="316"/>
            <p14:sldId id="317"/>
          </p14:sldIdLst>
        </p14:section>
        <p14:section name="Página Pesquisa" id="{711C0BFD-32A3-445E-A7C6-810444A3D0AA}">
          <p14:sldIdLst>
            <p14:sldId id="318"/>
            <p14:sldId id="319"/>
            <p14:sldId id="320"/>
          </p14:sldIdLst>
        </p14:section>
        <p14:section name="Redes Sociais" id="{3964DE7E-1FD5-4D06-8457-5401E8CC7A8C}">
          <p14:sldIdLst>
            <p14:sldId id="321"/>
            <p14:sldId id="322"/>
            <p14:sldId id="269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BC5527-2039-4D2B-98E0-0D471C8AA7D1}">
  <a:tblStyle styleId="{C4BC5527-2039-4D2B-98E0-0D471C8AA7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48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75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82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61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979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93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929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576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371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726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40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898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8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8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993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059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041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02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494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936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84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877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963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736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66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3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222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32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60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024538" y="2098694"/>
            <a:ext cx="4342437" cy="2177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APRESENTAÇÃO</a:t>
            </a:r>
            <a:br>
              <a:rPr lang="pt-BR" dirty="0">
                <a:solidFill>
                  <a:schemeClr val="accent1"/>
                </a:solidFill>
              </a:rPr>
            </a:br>
            <a:r>
              <a:rPr lang="pt-BR" dirty="0">
                <a:solidFill>
                  <a:schemeClr val="accent1"/>
                </a:solidFill>
              </a:rPr>
              <a:t>PROJETO GCW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GABRIEL MUCHON PAVANELLI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2°A INFONET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Código do Index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A36C0D-0E72-E805-6869-70B55D06E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7" y="1009068"/>
            <a:ext cx="7627869" cy="3650334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B5B5E02-486C-8E98-7AC3-22DF8754647B}"/>
              </a:ext>
            </a:extLst>
          </p:cNvPr>
          <p:cNvCxnSpPr/>
          <p:nvPr/>
        </p:nvCxnSpPr>
        <p:spPr>
          <a:xfrm>
            <a:off x="1392702" y="2447778"/>
            <a:ext cx="0" cy="21171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1FAE06-595A-6F7E-261E-69B37F62170E}"/>
              </a:ext>
            </a:extLst>
          </p:cNvPr>
          <p:cNvSpPr txBox="1"/>
          <p:nvPr/>
        </p:nvSpPr>
        <p:spPr>
          <a:xfrm>
            <a:off x="996904" y="2721542"/>
            <a:ext cx="105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32358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Index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00612" y="1762006"/>
            <a:ext cx="3457500" cy="265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/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Se descermos mais um pouco na “index” vamos poder ver os integrantes e pessoas que me ajudaram no site!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Informações e da empresa e integrantes;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Central de tirar dúvidas;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Integração empresa-usuário.</a:t>
            </a:r>
          </a:p>
          <a:p>
            <a:pPr marL="457200" lvl="1" indent="0"/>
            <a:endParaRPr lang="pt-BR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4C64A8-F83F-F21A-5CDA-855900A12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97" y="1009068"/>
            <a:ext cx="4190105" cy="37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9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Código do Index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FF1CF4-2C23-178E-C4CE-FAE5EDF5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4" y="1009068"/>
            <a:ext cx="6710190" cy="40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0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691644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Código do Index (com zoom)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890C28-7B5E-D7AF-8E85-44C1A27A7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4" y="1009068"/>
            <a:ext cx="6495045" cy="382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Index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00612" y="1762006"/>
            <a:ext cx="3457500" cy="265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/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Ultima parte do index mas não menos importante: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Formulário de avaliação;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Marca d’água.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664D75-5164-846E-7DA8-F40BFD55B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1" y="1738008"/>
            <a:ext cx="5353793" cy="166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99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17B344-2B9D-8160-1EDB-FAB18802D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36" y="932385"/>
            <a:ext cx="5630919" cy="3285570"/>
          </a:xfrm>
          <a:prstGeom prst="rect">
            <a:avLst/>
          </a:prstGeom>
        </p:spPr>
      </p:pic>
      <p:sp>
        <p:nvSpPr>
          <p:cNvPr id="6" name="Google Shape;296;p26">
            <a:extLst>
              <a:ext uri="{FF2B5EF4-FFF2-40B4-BE49-F238E27FC236}">
                <a16:creationId xmlns:a16="http://schemas.microsoft.com/office/drawing/2014/main" id="{EECD7E4E-A8E5-F36F-7750-30F26BE46B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718" y="384987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Produtos</a:t>
            </a:r>
            <a:endParaRPr sz="3600" dirty="0">
              <a:solidFill>
                <a:schemeClr val="tx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DBA3A76-ADDA-5AFE-4664-96A9564B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535" y="925544"/>
            <a:ext cx="5630919" cy="32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2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Produtos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00612" y="1762006"/>
            <a:ext cx="3457500" cy="265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/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Está é a página de produtos do nosso site, aonde será comercializado equipamentos relacionados a tecnologia da informação.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Caso você clique no botão “continue lendo” você será encaminhado para o site de venda do parceiro.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5013804-EF56-9A21-A629-489B5F0E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97" y="1009068"/>
            <a:ext cx="4781535" cy="279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6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Produtos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AF8004-A638-71B8-86AC-E3A49FEFF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44" y="1009068"/>
            <a:ext cx="6335712" cy="3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3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17B344-2B9D-8160-1EDB-FAB18802D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36" y="932385"/>
            <a:ext cx="5630919" cy="3285570"/>
          </a:xfrm>
          <a:prstGeom prst="rect">
            <a:avLst/>
          </a:prstGeom>
        </p:spPr>
      </p:pic>
      <p:sp>
        <p:nvSpPr>
          <p:cNvPr id="6" name="Google Shape;296;p26">
            <a:extLst>
              <a:ext uri="{FF2B5EF4-FFF2-40B4-BE49-F238E27FC236}">
                <a16:creationId xmlns:a16="http://schemas.microsoft.com/office/drawing/2014/main" id="{EECD7E4E-A8E5-F36F-7750-30F26BE46B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718" y="384987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Serviços</a:t>
            </a:r>
            <a:endParaRPr sz="3600" dirty="0">
              <a:solidFill>
                <a:schemeClr val="tx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DBA3A76-ADDA-5AFE-4664-96A9564B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535" y="925544"/>
            <a:ext cx="5630919" cy="32890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1F083B6-DC09-C1DA-7A6E-3562F6FC7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534" y="909770"/>
            <a:ext cx="6062237" cy="35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72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Serviços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00612" y="1762006"/>
            <a:ext cx="3457500" cy="265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/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Página que informa o cliente o preço em que nossa empresa trabalha e os serviços que a empresa disponibiliza.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51B3B1-91D1-961A-4DB0-7FA322C9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4" y="1088133"/>
            <a:ext cx="5300707" cy="271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T.I É AQUI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Logo do projeto.</a:t>
            </a:r>
            <a:endParaRPr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F99DB13B-BFD7-6402-0B6E-F4992EF7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2" y="190797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Serviços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33C13D-D395-E2F5-FDB2-254A7EDE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44" y="1009068"/>
            <a:ext cx="4876557" cy="32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5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17B344-2B9D-8160-1EDB-FAB18802D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36" y="932385"/>
            <a:ext cx="5630919" cy="3285570"/>
          </a:xfrm>
          <a:prstGeom prst="rect">
            <a:avLst/>
          </a:prstGeom>
        </p:spPr>
      </p:pic>
      <p:sp>
        <p:nvSpPr>
          <p:cNvPr id="6" name="Google Shape;296;p26">
            <a:extLst>
              <a:ext uri="{FF2B5EF4-FFF2-40B4-BE49-F238E27FC236}">
                <a16:creationId xmlns:a16="http://schemas.microsoft.com/office/drawing/2014/main" id="{EECD7E4E-A8E5-F36F-7750-30F26BE46B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718" y="384987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Contatos</a:t>
            </a:r>
            <a:endParaRPr sz="3600" dirty="0">
              <a:solidFill>
                <a:schemeClr val="tx2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DBA3A76-ADDA-5AFE-4664-96A9564B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535" y="925544"/>
            <a:ext cx="5630919" cy="32890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A53C867-11B1-CCAC-6CA9-FE88A7B09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274" y="904066"/>
            <a:ext cx="5630919" cy="35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6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Contatos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00612" y="1762006"/>
            <a:ext cx="3457500" cy="265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/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Caso precise de algum suporte, entre em contato com a gente por esses meios.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183CBC-F735-2357-9859-A17BBFBC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4" y="1088134"/>
            <a:ext cx="4338250" cy="27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2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Contatos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33C13D-D395-E2F5-FDB2-254A7EDE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44" y="1009068"/>
            <a:ext cx="4876557" cy="32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86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6;p26">
            <a:extLst>
              <a:ext uri="{FF2B5EF4-FFF2-40B4-BE49-F238E27FC236}">
                <a16:creationId xmlns:a16="http://schemas.microsoft.com/office/drawing/2014/main" id="{EECD7E4E-A8E5-F36F-7750-30F26BE46B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718" y="384987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linguagens</a:t>
            </a:r>
            <a:endParaRPr sz="3600" dirty="0">
              <a:solidFill>
                <a:schemeClr val="tx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7BA79F-F738-5BFB-A41C-A66D8F72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36" y="901626"/>
            <a:ext cx="5304482" cy="37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0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linguagens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00612" y="1762006"/>
            <a:ext cx="3457500" cy="265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/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A minha ideia principal pra essa parte, é mostrar pro cliente como realmente é feito o site pra ele poder ter mais confiança de como trabalharmos.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183CBC-F735-2357-9859-A17BBFBC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4" y="1088134"/>
            <a:ext cx="4338250" cy="27051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FE3D608-9E61-EF73-C442-59727D932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4" y="1088134"/>
            <a:ext cx="4338250" cy="30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70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6;p26">
            <a:extLst>
              <a:ext uri="{FF2B5EF4-FFF2-40B4-BE49-F238E27FC236}">
                <a16:creationId xmlns:a16="http://schemas.microsoft.com/office/drawing/2014/main" id="{EECD7E4E-A8E5-F36F-7750-30F26BE46B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718" y="384987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Localização</a:t>
            </a:r>
            <a:endParaRPr sz="3600" dirty="0">
              <a:solidFill>
                <a:schemeClr val="tx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31112D-EFE9-A24F-69AD-DB2F6B18C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31" y="992737"/>
            <a:ext cx="5906130" cy="366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9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2"/>
                </a:solidFill>
              </a:rPr>
              <a:t>Localização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00612" y="1762006"/>
            <a:ext cx="3457500" cy="265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/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Outra pequena parte do projeto, porém importantíssimo. A localização do loja física.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183CBC-F735-2357-9859-A17BBFBC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4" y="1088134"/>
            <a:ext cx="4338250" cy="27051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49608AA-1F87-0052-C66F-A4F5AD667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4" y="1106208"/>
            <a:ext cx="4539369" cy="28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6;p26">
            <a:extLst>
              <a:ext uri="{FF2B5EF4-FFF2-40B4-BE49-F238E27FC236}">
                <a16:creationId xmlns:a16="http://schemas.microsoft.com/office/drawing/2014/main" id="{EECD7E4E-A8E5-F36F-7750-30F26BE46B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718" y="384987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Pesquisa</a:t>
            </a:r>
            <a:endParaRPr sz="3600" dirty="0">
              <a:solidFill>
                <a:schemeClr val="tx2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A6ECAF-0EAA-A834-3AA0-68A5C39D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14" y="911573"/>
            <a:ext cx="5053177" cy="388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7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2"/>
                </a:solidFill>
              </a:rPr>
              <a:t>Pesquisa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00612" y="1762006"/>
            <a:ext cx="3457500" cy="265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/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Ultima página do site. Formulário para pesquisa de satisfação.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183CBC-F735-2357-9859-A17BBFBC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4" y="1088134"/>
            <a:ext cx="4338250" cy="27051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49608AA-1F87-0052-C66F-A4F5AD667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4" y="1106208"/>
            <a:ext cx="4539369" cy="2819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7D2572-5AA9-6E37-E7AB-CEFE60DB2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04" y="1088133"/>
            <a:ext cx="4563983" cy="351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9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Como foi produzido o site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SEGURANÇA</a:t>
            </a:r>
            <a:endParaRPr dirty="0"/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RÁPIDO E CONFIÁVEL</a:t>
            </a:r>
            <a:endParaRPr dirty="0"/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ACESSÍVEL</a:t>
            </a:r>
            <a:endParaRPr dirty="0"/>
          </a:p>
        </p:txBody>
      </p:sp>
      <p:sp>
        <p:nvSpPr>
          <p:cNvPr id="282" name="Google Shape;282;p25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84" name="Google Shape;284;p25"/>
            <p:cNvSpPr/>
            <p:nvPr/>
          </p:nvSpPr>
          <p:spPr>
            <a:xfrm>
              <a:off x="666690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8826600" y="2050775"/>
              <a:ext cx="917300" cy="917300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8248175" y="1305300"/>
              <a:ext cx="2071425" cy="240617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5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88" name="Google Shape;288;p25"/>
            <p:cNvSpPr/>
            <p:nvPr/>
          </p:nvSpPr>
          <p:spPr>
            <a:xfrm>
              <a:off x="1261825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4145450" y="1440150"/>
              <a:ext cx="2050900" cy="2127575"/>
            </a:xfrm>
            <a:custGeom>
              <a:avLst/>
              <a:gdLst/>
              <a:ahLst/>
              <a:cxnLst/>
              <a:rect l="l" t="t" r="r" b="b"/>
              <a:pathLst>
                <a:path w="82036" h="85103" extrusionOk="0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5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2"/>
                </a:solidFill>
              </a:rPr>
              <a:t>Pesquisa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33C13D-D395-E2F5-FDB2-254A7EDE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44" y="1009068"/>
            <a:ext cx="4876557" cy="329020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4AB764A-681D-0930-66F8-C696DC53F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44" y="1009068"/>
            <a:ext cx="5756583" cy="35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7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Instagram: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EB602414-0909-386A-CD25-B689D5A0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073" y="1251150"/>
            <a:ext cx="4637853" cy="380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76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68752" y="426261"/>
            <a:ext cx="3510904" cy="6117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Twitter: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FD0E9E-95D2-E148-043E-B2A085DC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16" y="100120"/>
            <a:ext cx="3153368" cy="49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9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VIDEO IS A GOOD IDEA</a:t>
            </a:r>
            <a:endParaRPr/>
          </a:p>
        </p:txBody>
      </p:sp>
      <p:sp>
        <p:nvSpPr>
          <p:cNvPr id="704" name="Google Shape;704;p35"/>
          <p:cNvSpPr txBox="1"/>
          <p:nvPr/>
        </p:nvSpPr>
        <p:spPr>
          <a:xfrm>
            <a:off x="3072013" y="4245600"/>
            <a:ext cx="3000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Insert your multimedia content here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05" name="Google Shape;705;p35"/>
          <p:cNvGrpSpPr/>
          <p:nvPr/>
        </p:nvGrpSpPr>
        <p:grpSpPr>
          <a:xfrm>
            <a:off x="3188606" y="1615717"/>
            <a:ext cx="2766826" cy="2406017"/>
            <a:chOff x="778775" y="238125"/>
            <a:chExt cx="6020075" cy="5235025"/>
          </a:xfrm>
        </p:grpSpPr>
        <p:sp>
          <p:nvSpPr>
            <p:cNvPr id="706" name="Google Shape;706;p35"/>
            <p:cNvSpPr/>
            <p:nvPr/>
          </p:nvSpPr>
          <p:spPr>
            <a:xfrm>
              <a:off x="880950" y="921300"/>
              <a:ext cx="5815700" cy="4551850"/>
            </a:xfrm>
            <a:custGeom>
              <a:avLst/>
              <a:gdLst/>
              <a:ahLst/>
              <a:cxnLst/>
              <a:rect l="l" t="t" r="r" b="b"/>
              <a:pathLst>
                <a:path w="232628" h="182074" extrusionOk="0">
                  <a:moveTo>
                    <a:pt x="116314" y="1"/>
                  </a:moveTo>
                  <a:cubicBezTo>
                    <a:pt x="77422" y="1"/>
                    <a:pt x="38531" y="3054"/>
                    <a:pt x="0" y="9160"/>
                  </a:cubicBezTo>
                  <a:lnTo>
                    <a:pt x="0" y="182073"/>
                  </a:lnTo>
                  <a:cubicBezTo>
                    <a:pt x="38531" y="175967"/>
                    <a:pt x="77422" y="172914"/>
                    <a:pt x="116314" y="172914"/>
                  </a:cubicBezTo>
                  <a:cubicBezTo>
                    <a:pt x="155206" y="172914"/>
                    <a:pt x="194098" y="175967"/>
                    <a:pt x="232628" y="182073"/>
                  </a:cubicBezTo>
                  <a:lnTo>
                    <a:pt x="232628" y="9160"/>
                  </a:lnTo>
                  <a:cubicBezTo>
                    <a:pt x="194098" y="3054"/>
                    <a:pt x="155206" y="1"/>
                    <a:pt x="116314" y="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778775" y="238125"/>
              <a:ext cx="6020075" cy="4977075"/>
            </a:xfrm>
            <a:custGeom>
              <a:avLst/>
              <a:gdLst/>
              <a:ahLst/>
              <a:cxnLst/>
              <a:rect l="l" t="t" r="r" b="b"/>
              <a:pathLst>
                <a:path w="240803" h="199083" extrusionOk="0">
                  <a:moveTo>
                    <a:pt x="0" y="0"/>
                  </a:moveTo>
                  <a:lnTo>
                    <a:pt x="0" y="199082"/>
                  </a:lnTo>
                  <a:lnTo>
                    <a:pt x="240802" y="199082"/>
                  </a:lnTo>
                  <a:lnTo>
                    <a:pt x="2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1055400" y="454950"/>
              <a:ext cx="5465550" cy="3119100"/>
            </a:xfrm>
            <a:custGeom>
              <a:avLst/>
              <a:gdLst/>
              <a:ahLst/>
              <a:cxnLst/>
              <a:rect l="l" t="t" r="r" b="b"/>
              <a:pathLst>
                <a:path w="218622" h="124764" extrusionOk="0">
                  <a:moveTo>
                    <a:pt x="1" y="0"/>
                  </a:moveTo>
                  <a:lnTo>
                    <a:pt x="1" y="124763"/>
                  </a:lnTo>
                  <a:lnTo>
                    <a:pt x="218622" y="124763"/>
                  </a:lnTo>
                  <a:lnTo>
                    <a:pt x="21862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1170050" y="3102975"/>
              <a:ext cx="5237500" cy="51125"/>
            </a:xfrm>
            <a:custGeom>
              <a:avLst/>
              <a:gdLst/>
              <a:ahLst/>
              <a:cxnLst/>
              <a:rect l="l" t="t" r="r" b="b"/>
              <a:pathLst>
                <a:path w="209500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209500" y="2044"/>
                  </a:lnTo>
                  <a:lnTo>
                    <a:pt x="209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170050" y="3102975"/>
              <a:ext cx="3663650" cy="51125"/>
            </a:xfrm>
            <a:custGeom>
              <a:avLst/>
              <a:gdLst/>
              <a:ahLst/>
              <a:cxnLst/>
              <a:rect l="l" t="t" r="r" b="b"/>
              <a:pathLst>
                <a:path w="146546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146545" y="2044"/>
                  </a:lnTo>
                  <a:lnTo>
                    <a:pt x="146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305925" y="1273650"/>
              <a:ext cx="965775" cy="965775"/>
            </a:xfrm>
            <a:custGeom>
              <a:avLst/>
              <a:gdLst/>
              <a:ahLst/>
              <a:cxnLst/>
              <a:rect l="l" t="t" r="r" b="b"/>
              <a:pathLst>
                <a:path w="38631" h="38631" extrusionOk="0">
                  <a:moveTo>
                    <a:pt x="19290" y="1"/>
                  </a:moveTo>
                  <a:cubicBezTo>
                    <a:pt x="8623" y="1"/>
                    <a:pt x="0" y="8624"/>
                    <a:pt x="0" y="19341"/>
                  </a:cubicBezTo>
                  <a:cubicBezTo>
                    <a:pt x="0" y="30007"/>
                    <a:pt x="8623" y="38631"/>
                    <a:pt x="19290" y="38631"/>
                  </a:cubicBezTo>
                  <a:cubicBezTo>
                    <a:pt x="29957" y="38631"/>
                    <a:pt x="38630" y="30007"/>
                    <a:pt x="38630" y="19341"/>
                  </a:cubicBezTo>
                  <a:cubicBezTo>
                    <a:pt x="38630" y="8624"/>
                    <a:pt x="29957" y="1"/>
                    <a:pt x="19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663550" y="1514150"/>
              <a:ext cx="397550" cy="458600"/>
            </a:xfrm>
            <a:custGeom>
              <a:avLst/>
              <a:gdLst/>
              <a:ahLst/>
              <a:cxnLst/>
              <a:rect l="l" t="t" r="r" b="b"/>
              <a:pathLst>
                <a:path w="15902" h="18344" extrusionOk="0">
                  <a:moveTo>
                    <a:pt x="1" y="1"/>
                  </a:moveTo>
                  <a:lnTo>
                    <a:pt x="1" y="18344"/>
                  </a:lnTo>
                  <a:lnTo>
                    <a:pt x="15901" y="9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743950" y="3038175"/>
              <a:ext cx="180725" cy="180725"/>
            </a:xfrm>
            <a:custGeom>
              <a:avLst/>
              <a:gdLst/>
              <a:ahLst/>
              <a:cxnLst/>
              <a:rect l="l" t="t" r="r" b="b"/>
              <a:pathLst>
                <a:path w="7229" h="7229" extrusionOk="0">
                  <a:moveTo>
                    <a:pt x="3589" y="1"/>
                  </a:moveTo>
                  <a:cubicBezTo>
                    <a:pt x="1596" y="1"/>
                    <a:pt x="1" y="1596"/>
                    <a:pt x="1" y="3589"/>
                  </a:cubicBezTo>
                  <a:cubicBezTo>
                    <a:pt x="1" y="5583"/>
                    <a:pt x="1596" y="7228"/>
                    <a:pt x="3589" y="7228"/>
                  </a:cubicBezTo>
                  <a:cubicBezTo>
                    <a:pt x="5583" y="7228"/>
                    <a:pt x="7228" y="5583"/>
                    <a:pt x="7228" y="3589"/>
                  </a:cubicBezTo>
                  <a:cubicBezTo>
                    <a:pt x="7228" y="1596"/>
                    <a:pt x="5583" y="1"/>
                    <a:pt x="3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055400" y="3742250"/>
              <a:ext cx="1588850" cy="194425"/>
            </a:xfrm>
            <a:custGeom>
              <a:avLst/>
              <a:gdLst/>
              <a:ahLst/>
              <a:cxnLst/>
              <a:rect l="l" t="t" r="r" b="b"/>
              <a:pathLst>
                <a:path w="63554" h="7777" extrusionOk="0">
                  <a:moveTo>
                    <a:pt x="1" y="0"/>
                  </a:moveTo>
                  <a:lnTo>
                    <a:pt x="1" y="7776"/>
                  </a:lnTo>
                  <a:lnTo>
                    <a:pt x="63553" y="7776"/>
                  </a:lnTo>
                  <a:lnTo>
                    <a:pt x="6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055400" y="403882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055400" y="420207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1748250" y="4582150"/>
              <a:ext cx="958300" cy="97200"/>
            </a:xfrm>
            <a:custGeom>
              <a:avLst/>
              <a:gdLst/>
              <a:ahLst/>
              <a:cxnLst/>
              <a:rect l="l" t="t" r="r" b="b"/>
              <a:pathLst>
                <a:path w="38332" h="3888" extrusionOk="0">
                  <a:moveTo>
                    <a:pt x="1" y="0"/>
                  </a:moveTo>
                  <a:lnTo>
                    <a:pt x="1" y="3888"/>
                  </a:lnTo>
                  <a:lnTo>
                    <a:pt x="38332" y="3888"/>
                  </a:lnTo>
                  <a:lnTo>
                    <a:pt x="3833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33350" y="4645700"/>
              <a:ext cx="1587600" cy="366375"/>
            </a:xfrm>
            <a:custGeom>
              <a:avLst/>
              <a:gdLst/>
              <a:ahLst/>
              <a:cxnLst/>
              <a:rect l="l" t="t" r="r" b="b"/>
              <a:pathLst>
                <a:path w="63504" h="14655" extrusionOk="0">
                  <a:moveTo>
                    <a:pt x="3141" y="0"/>
                  </a:moveTo>
                  <a:cubicBezTo>
                    <a:pt x="1397" y="0"/>
                    <a:pt x="1" y="1396"/>
                    <a:pt x="1" y="3140"/>
                  </a:cubicBezTo>
                  <a:lnTo>
                    <a:pt x="1" y="11564"/>
                  </a:lnTo>
                  <a:cubicBezTo>
                    <a:pt x="1" y="13259"/>
                    <a:pt x="1397" y="14655"/>
                    <a:pt x="3141" y="14655"/>
                  </a:cubicBezTo>
                  <a:lnTo>
                    <a:pt x="60413" y="14655"/>
                  </a:lnTo>
                  <a:cubicBezTo>
                    <a:pt x="62108" y="14655"/>
                    <a:pt x="63504" y="13259"/>
                    <a:pt x="63504" y="11564"/>
                  </a:cubicBezTo>
                  <a:lnTo>
                    <a:pt x="63504" y="3140"/>
                  </a:lnTo>
                  <a:cubicBezTo>
                    <a:pt x="63504" y="1396"/>
                    <a:pt x="62108" y="0"/>
                    <a:pt x="60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5218725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5" y="0"/>
                    <a:pt x="1446" y="50"/>
                    <a:pt x="1147" y="200"/>
                  </a:cubicBezTo>
                  <a:cubicBezTo>
                    <a:pt x="898" y="299"/>
                    <a:pt x="698" y="449"/>
                    <a:pt x="549" y="648"/>
                  </a:cubicBezTo>
                  <a:cubicBezTo>
                    <a:pt x="399" y="848"/>
                    <a:pt x="300" y="1097"/>
                    <a:pt x="300" y="1396"/>
                  </a:cubicBezTo>
                  <a:cubicBezTo>
                    <a:pt x="300" y="1695"/>
                    <a:pt x="399" y="1944"/>
                    <a:pt x="549" y="2144"/>
                  </a:cubicBezTo>
                  <a:cubicBezTo>
                    <a:pt x="698" y="2293"/>
                    <a:pt x="848" y="2443"/>
                    <a:pt x="1047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3" y="2941"/>
                    <a:pt x="2393" y="2991"/>
                  </a:cubicBezTo>
                  <a:cubicBezTo>
                    <a:pt x="2543" y="3041"/>
                    <a:pt x="2642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2" y="3938"/>
                  </a:cubicBezTo>
                  <a:cubicBezTo>
                    <a:pt x="2543" y="4038"/>
                    <a:pt x="2343" y="4088"/>
                    <a:pt x="2044" y="4088"/>
                  </a:cubicBezTo>
                  <a:cubicBezTo>
                    <a:pt x="1795" y="4088"/>
                    <a:pt x="1546" y="4038"/>
                    <a:pt x="1197" y="3888"/>
                  </a:cubicBezTo>
                  <a:cubicBezTo>
                    <a:pt x="898" y="3789"/>
                    <a:pt x="649" y="3589"/>
                    <a:pt x="399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95" y="4935"/>
                    <a:pt x="2044" y="4935"/>
                  </a:cubicBezTo>
                  <a:cubicBezTo>
                    <a:pt x="2393" y="4935"/>
                    <a:pt x="2742" y="4885"/>
                    <a:pt x="2991" y="4786"/>
                  </a:cubicBezTo>
                  <a:cubicBezTo>
                    <a:pt x="3290" y="4636"/>
                    <a:pt x="3490" y="4486"/>
                    <a:pt x="3639" y="4287"/>
                  </a:cubicBezTo>
                  <a:cubicBezTo>
                    <a:pt x="3789" y="4038"/>
                    <a:pt x="3888" y="3789"/>
                    <a:pt x="3888" y="3490"/>
                  </a:cubicBezTo>
                  <a:cubicBezTo>
                    <a:pt x="3888" y="3190"/>
                    <a:pt x="3789" y="2941"/>
                    <a:pt x="3689" y="2742"/>
                  </a:cubicBezTo>
                  <a:cubicBezTo>
                    <a:pt x="3540" y="2592"/>
                    <a:pt x="3340" y="2443"/>
                    <a:pt x="3141" y="2343"/>
                  </a:cubicBezTo>
                  <a:cubicBezTo>
                    <a:pt x="2941" y="2243"/>
                    <a:pt x="2642" y="2144"/>
                    <a:pt x="2343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5" y="1795"/>
                    <a:pt x="1546" y="1745"/>
                    <a:pt x="1446" y="1645"/>
                  </a:cubicBezTo>
                  <a:cubicBezTo>
                    <a:pt x="1346" y="1546"/>
                    <a:pt x="1297" y="1446"/>
                    <a:pt x="1297" y="1296"/>
                  </a:cubicBezTo>
                  <a:cubicBezTo>
                    <a:pt x="1297" y="1147"/>
                    <a:pt x="1396" y="1047"/>
                    <a:pt x="1496" y="947"/>
                  </a:cubicBezTo>
                  <a:cubicBezTo>
                    <a:pt x="1645" y="898"/>
                    <a:pt x="1795" y="848"/>
                    <a:pt x="2044" y="848"/>
                  </a:cubicBezTo>
                  <a:cubicBezTo>
                    <a:pt x="2244" y="848"/>
                    <a:pt x="2443" y="898"/>
                    <a:pt x="2692" y="947"/>
                  </a:cubicBezTo>
                  <a:cubicBezTo>
                    <a:pt x="2991" y="1047"/>
                    <a:pt x="3240" y="1147"/>
                    <a:pt x="3490" y="1296"/>
                  </a:cubicBezTo>
                  <a:lnTo>
                    <a:pt x="3839" y="499"/>
                  </a:lnTo>
                  <a:cubicBezTo>
                    <a:pt x="3589" y="349"/>
                    <a:pt x="3340" y="250"/>
                    <a:pt x="3041" y="150"/>
                  </a:cubicBezTo>
                  <a:cubicBezTo>
                    <a:pt x="2742" y="50"/>
                    <a:pt x="2393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5335850" y="4775300"/>
              <a:ext cx="104700" cy="120900"/>
            </a:xfrm>
            <a:custGeom>
              <a:avLst/>
              <a:gdLst/>
              <a:ahLst/>
              <a:cxnLst/>
              <a:rect l="l" t="t" r="r" b="b"/>
              <a:pathLst>
                <a:path w="4188" h="4836" extrusionOk="0">
                  <a:moveTo>
                    <a:pt x="1" y="0"/>
                  </a:moveTo>
                  <a:lnTo>
                    <a:pt x="1" y="2791"/>
                  </a:lnTo>
                  <a:cubicBezTo>
                    <a:pt x="1" y="3240"/>
                    <a:pt x="51" y="3589"/>
                    <a:pt x="250" y="3888"/>
                  </a:cubicBezTo>
                  <a:cubicBezTo>
                    <a:pt x="400" y="4187"/>
                    <a:pt x="649" y="4436"/>
                    <a:pt x="948" y="4586"/>
                  </a:cubicBezTo>
                  <a:cubicBezTo>
                    <a:pt x="1297" y="4785"/>
                    <a:pt x="1646" y="4835"/>
                    <a:pt x="2094" y="4835"/>
                  </a:cubicBezTo>
                  <a:cubicBezTo>
                    <a:pt x="2493" y="4835"/>
                    <a:pt x="2892" y="4785"/>
                    <a:pt x="3191" y="4586"/>
                  </a:cubicBezTo>
                  <a:cubicBezTo>
                    <a:pt x="3490" y="4436"/>
                    <a:pt x="3739" y="4187"/>
                    <a:pt x="3939" y="3888"/>
                  </a:cubicBezTo>
                  <a:cubicBezTo>
                    <a:pt x="4088" y="3589"/>
                    <a:pt x="4188" y="3240"/>
                    <a:pt x="4188" y="2791"/>
                  </a:cubicBezTo>
                  <a:lnTo>
                    <a:pt x="4188" y="0"/>
                  </a:lnTo>
                  <a:lnTo>
                    <a:pt x="3241" y="0"/>
                  </a:lnTo>
                  <a:lnTo>
                    <a:pt x="3241" y="2791"/>
                  </a:lnTo>
                  <a:cubicBezTo>
                    <a:pt x="3241" y="3190"/>
                    <a:pt x="3141" y="3489"/>
                    <a:pt x="2942" y="3689"/>
                  </a:cubicBezTo>
                  <a:cubicBezTo>
                    <a:pt x="2742" y="3888"/>
                    <a:pt x="2443" y="4038"/>
                    <a:pt x="2094" y="4038"/>
                  </a:cubicBezTo>
                  <a:cubicBezTo>
                    <a:pt x="1746" y="4038"/>
                    <a:pt x="1446" y="3888"/>
                    <a:pt x="1247" y="3689"/>
                  </a:cubicBezTo>
                  <a:cubicBezTo>
                    <a:pt x="998" y="3489"/>
                    <a:pt x="898" y="3190"/>
                    <a:pt x="898" y="2791"/>
                  </a:cubicBezTo>
                  <a:lnTo>
                    <a:pt x="8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5466700" y="4775300"/>
              <a:ext cx="99725" cy="119650"/>
            </a:xfrm>
            <a:custGeom>
              <a:avLst/>
              <a:gdLst/>
              <a:ahLst/>
              <a:cxnLst/>
              <a:rect l="l" t="t" r="r" b="b"/>
              <a:pathLst>
                <a:path w="3989" h="4786" extrusionOk="0">
                  <a:moveTo>
                    <a:pt x="2283" y="778"/>
                  </a:moveTo>
                  <a:cubicBezTo>
                    <a:pt x="2443" y="778"/>
                    <a:pt x="2570" y="824"/>
                    <a:pt x="2643" y="897"/>
                  </a:cubicBezTo>
                  <a:cubicBezTo>
                    <a:pt x="2792" y="997"/>
                    <a:pt x="2892" y="1146"/>
                    <a:pt x="2892" y="1346"/>
                  </a:cubicBezTo>
                  <a:cubicBezTo>
                    <a:pt x="2892" y="1545"/>
                    <a:pt x="2792" y="1695"/>
                    <a:pt x="2643" y="1794"/>
                  </a:cubicBezTo>
                  <a:cubicBezTo>
                    <a:pt x="2543" y="1894"/>
                    <a:pt x="2343" y="1944"/>
                    <a:pt x="2094" y="1944"/>
                  </a:cubicBezTo>
                  <a:lnTo>
                    <a:pt x="948" y="1944"/>
                  </a:lnTo>
                  <a:lnTo>
                    <a:pt x="948" y="798"/>
                  </a:lnTo>
                  <a:lnTo>
                    <a:pt x="2094" y="798"/>
                  </a:lnTo>
                  <a:cubicBezTo>
                    <a:pt x="2161" y="784"/>
                    <a:pt x="2224" y="778"/>
                    <a:pt x="2283" y="778"/>
                  </a:cubicBezTo>
                  <a:close/>
                  <a:moveTo>
                    <a:pt x="2094" y="2692"/>
                  </a:moveTo>
                  <a:cubicBezTo>
                    <a:pt x="2393" y="2692"/>
                    <a:pt x="2643" y="2742"/>
                    <a:pt x="2792" y="2891"/>
                  </a:cubicBezTo>
                  <a:cubicBezTo>
                    <a:pt x="2942" y="2991"/>
                    <a:pt x="3041" y="3140"/>
                    <a:pt x="3041" y="3340"/>
                  </a:cubicBezTo>
                  <a:cubicBezTo>
                    <a:pt x="3041" y="3539"/>
                    <a:pt x="2942" y="3689"/>
                    <a:pt x="2792" y="3838"/>
                  </a:cubicBezTo>
                  <a:cubicBezTo>
                    <a:pt x="2643" y="3938"/>
                    <a:pt x="2393" y="3988"/>
                    <a:pt x="2094" y="3988"/>
                  </a:cubicBezTo>
                  <a:lnTo>
                    <a:pt x="948" y="3988"/>
                  </a:lnTo>
                  <a:lnTo>
                    <a:pt x="948" y="2692"/>
                  </a:lnTo>
                  <a:close/>
                  <a:moveTo>
                    <a:pt x="1" y="0"/>
                  </a:moveTo>
                  <a:lnTo>
                    <a:pt x="1" y="4785"/>
                  </a:lnTo>
                  <a:lnTo>
                    <a:pt x="2194" y="4785"/>
                  </a:lnTo>
                  <a:cubicBezTo>
                    <a:pt x="2742" y="4785"/>
                    <a:pt x="3191" y="4686"/>
                    <a:pt x="3490" y="4436"/>
                  </a:cubicBezTo>
                  <a:cubicBezTo>
                    <a:pt x="3839" y="4187"/>
                    <a:pt x="3988" y="3888"/>
                    <a:pt x="3988" y="3439"/>
                  </a:cubicBezTo>
                  <a:cubicBezTo>
                    <a:pt x="3988" y="3140"/>
                    <a:pt x="3889" y="2891"/>
                    <a:pt x="3739" y="2642"/>
                  </a:cubicBezTo>
                  <a:cubicBezTo>
                    <a:pt x="3540" y="2442"/>
                    <a:pt x="3291" y="2293"/>
                    <a:pt x="2991" y="2243"/>
                  </a:cubicBezTo>
                  <a:cubicBezTo>
                    <a:pt x="3241" y="2193"/>
                    <a:pt x="3440" y="2044"/>
                    <a:pt x="3590" y="1844"/>
                  </a:cubicBezTo>
                  <a:cubicBezTo>
                    <a:pt x="3739" y="1695"/>
                    <a:pt x="3789" y="1446"/>
                    <a:pt x="3789" y="1196"/>
                  </a:cubicBezTo>
                  <a:cubicBezTo>
                    <a:pt x="3789" y="798"/>
                    <a:pt x="3639" y="499"/>
                    <a:pt x="3340" y="299"/>
                  </a:cubicBezTo>
                  <a:cubicBezTo>
                    <a:pt x="3091" y="100"/>
                    <a:pt x="2692" y="0"/>
                    <a:pt x="214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5577600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6" y="0"/>
                    <a:pt x="1446" y="50"/>
                    <a:pt x="1147" y="200"/>
                  </a:cubicBezTo>
                  <a:cubicBezTo>
                    <a:pt x="898" y="299"/>
                    <a:pt x="699" y="449"/>
                    <a:pt x="499" y="648"/>
                  </a:cubicBezTo>
                  <a:cubicBezTo>
                    <a:pt x="400" y="848"/>
                    <a:pt x="300" y="1097"/>
                    <a:pt x="300" y="1396"/>
                  </a:cubicBezTo>
                  <a:cubicBezTo>
                    <a:pt x="300" y="1695"/>
                    <a:pt x="400" y="1944"/>
                    <a:pt x="499" y="2144"/>
                  </a:cubicBezTo>
                  <a:cubicBezTo>
                    <a:pt x="649" y="2293"/>
                    <a:pt x="848" y="2443"/>
                    <a:pt x="1048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4" y="2941"/>
                    <a:pt x="2394" y="2991"/>
                  </a:cubicBezTo>
                  <a:cubicBezTo>
                    <a:pt x="2543" y="3041"/>
                    <a:pt x="2643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3" y="3938"/>
                  </a:cubicBezTo>
                  <a:cubicBezTo>
                    <a:pt x="2493" y="4038"/>
                    <a:pt x="2294" y="4088"/>
                    <a:pt x="2045" y="4088"/>
                  </a:cubicBezTo>
                  <a:cubicBezTo>
                    <a:pt x="1795" y="4088"/>
                    <a:pt x="1496" y="4038"/>
                    <a:pt x="1197" y="3888"/>
                  </a:cubicBezTo>
                  <a:cubicBezTo>
                    <a:pt x="898" y="3789"/>
                    <a:pt x="649" y="3589"/>
                    <a:pt x="400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46" y="4935"/>
                    <a:pt x="2045" y="4935"/>
                  </a:cubicBezTo>
                  <a:cubicBezTo>
                    <a:pt x="2394" y="4935"/>
                    <a:pt x="2693" y="4885"/>
                    <a:pt x="2992" y="4786"/>
                  </a:cubicBezTo>
                  <a:cubicBezTo>
                    <a:pt x="3291" y="4636"/>
                    <a:pt x="3490" y="4486"/>
                    <a:pt x="3640" y="4287"/>
                  </a:cubicBezTo>
                  <a:cubicBezTo>
                    <a:pt x="3789" y="4038"/>
                    <a:pt x="3889" y="3789"/>
                    <a:pt x="3889" y="3490"/>
                  </a:cubicBezTo>
                  <a:cubicBezTo>
                    <a:pt x="3889" y="3190"/>
                    <a:pt x="3789" y="2941"/>
                    <a:pt x="3640" y="2742"/>
                  </a:cubicBezTo>
                  <a:cubicBezTo>
                    <a:pt x="3540" y="2592"/>
                    <a:pt x="3341" y="2443"/>
                    <a:pt x="3141" y="2343"/>
                  </a:cubicBezTo>
                  <a:cubicBezTo>
                    <a:pt x="2942" y="2243"/>
                    <a:pt x="2643" y="2144"/>
                    <a:pt x="2344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6" y="1795"/>
                    <a:pt x="1546" y="1745"/>
                    <a:pt x="1446" y="1645"/>
                  </a:cubicBezTo>
                  <a:cubicBezTo>
                    <a:pt x="1347" y="1546"/>
                    <a:pt x="1297" y="1446"/>
                    <a:pt x="1297" y="1296"/>
                  </a:cubicBezTo>
                  <a:cubicBezTo>
                    <a:pt x="1297" y="1147"/>
                    <a:pt x="1397" y="1047"/>
                    <a:pt x="1496" y="947"/>
                  </a:cubicBezTo>
                  <a:cubicBezTo>
                    <a:pt x="1646" y="898"/>
                    <a:pt x="1795" y="848"/>
                    <a:pt x="2045" y="848"/>
                  </a:cubicBezTo>
                  <a:cubicBezTo>
                    <a:pt x="2244" y="848"/>
                    <a:pt x="2443" y="898"/>
                    <a:pt x="2693" y="947"/>
                  </a:cubicBezTo>
                  <a:cubicBezTo>
                    <a:pt x="2942" y="1047"/>
                    <a:pt x="3241" y="1147"/>
                    <a:pt x="3440" y="1296"/>
                  </a:cubicBezTo>
                  <a:lnTo>
                    <a:pt x="3839" y="499"/>
                  </a:lnTo>
                  <a:cubicBezTo>
                    <a:pt x="3590" y="349"/>
                    <a:pt x="3341" y="250"/>
                    <a:pt x="3042" y="150"/>
                  </a:cubicBezTo>
                  <a:cubicBezTo>
                    <a:pt x="2693" y="50"/>
                    <a:pt x="2394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5687275" y="4772800"/>
              <a:ext cx="109675" cy="123400"/>
            </a:xfrm>
            <a:custGeom>
              <a:avLst/>
              <a:gdLst/>
              <a:ahLst/>
              <a:cxnLst/>
              <a:rect l="l" t="t" r="r" b="b"/>
              <a:pathLst>
                <a:path w="4387" h="4936" extrusionOk="0">
                  <a:moveTo>
                    <a:pt x="2542" y="0"/>
                  </a:moveTo>
                  <a:cubicBezTo>
                    <a:pt x="2044" y="0"/>
                    <a:pt x="1645" y="150"/>
                    <a:pt x="1246" y="349"/>
                  </a:cubicBezTo>
                  <a:cubicBezTo>
                    <a:pt x="848" y="549"/>
                    <a:pt x="549" y="848"/>
                    <a:pt x="349" y="1246"/>
                  </a:cubicBezTo>
                  <a:cubicBezTo>
                    <a:pt x="100" y="1595"/>
                    <a:pt x="0" y="1994"/>
                    <a:pt x="0" y="2493"/>
                  </a:cubicBezTo>
                  <a:cubicBezTo>
                    <a:pt x="0" y="2941"/>
                    <a:pt x="100" y="3340"/>
                    <a:pt x="299" y="3739"/>
                  </a:cubicBezTo>
                  <a:cubicBezTo>
                    <a:pt x="549" y="4088"/>
                    <a:pt x="848" y="4387"/>
                    <a:pt x="1246" y="4636"/>
                  </a:cubicBezTo>
                  <a:cubicBezTo>
                    <a:pt x="1595" y="4835"/>
                    <a:pt x="2044" y="4935"/>
                    <a:pt x="2493" y="4935"/>
                  </a:cubicBezTo>
                  <a:cubicBezTo>
                    <a:pt x="2842" y="4935"/>
                    <a:pt x="3190" y="4885"/>
                    <a:pt x="3489" y="4736"/>
                  </a:cubicBezTo>
                  <a:cubicBezTo>
                    <a:pt x="3838" y="4586"/>
                    <a:pt x="4137" y="4387"/>
                    <a:pt x="4387" y="4138"/>
                  </a:cubicBezTo>
                  <a:lnTo>
                    <a:pt x="3838" y="3539"/>
                  </a:lnTo>
                  <a:cubicBezTo>
                    <a:pt x="3689" y="3689"/>
                    <a:pt x="3440" y="3838"/>
                    <a:pt x="3240" y="3938"/>
                  </a:cubicBezTo>
                  <a:cubicBezTo>
                    <a:pt x="2991" y="4038"/>
                    <a:pt x="2792" y="4088"/>
                    <a:pt x="2542" y="4088"/>
                  </a:cubicBezTo>
                  <a:cubicBezTo>
                    <a:pt x="2243" y="4088"/>
                    <a:pt x="1994" y="4038"/>
                    <a:pt x="1745" y="3888"/>
                  </a:cubicBezTo>
                  <a:cubicBezTo>
                    <a:pt x="1496" y="3739"/>
                    <a:pt x="1296" y="3539"/>
                    <a:pt x="1147" y="3290"/>
                  </a:cubicBezTo>
                  <a:cubicBezTo>
                    <a:pt x="997" y="3041"/>
                    <a:pt x="947" y="2742"/>
                    <a:pt x="947" y="2443"/>
                  </a:cubicBezTo>
                  <a:cubicBezTo>
                    <a:pt x="947" y="2144"/>
                    <a:pt x="997" y="1894"/>
                    <a:pt x="1147" y="1645"/>
                  </a:cubicBezTo>
                  <a:cubicBezTo>
                    <a:pt x="1296" y="1396"/>
                    <a:pt x="1496" y="1197"/>
                    <a:pt x="1745" y="1047"/>
                  </a:cubicBezTo>
                  <a:cubicBezTo>
                    <a:pt x="1994" y="898"/>
                    <a:pt x="2243" y="848"/>
                    <a:pt x="2542" y="848"/>
                  </a:cubicBezTo>
                  <a:cubicBezTo>
                    <a:pt x="2792" y="848"/>
                    <a:pt x="2991" y="898"/>
                    <a:pt x="3240" y="997"/>
                  </a:cubicBezTo>
                  <a:cubicBezTo>
                    <a:pt x="3489" y="1097"/>
                    <a:pt x="3689" y="1246"/>
                    <a:pt x="3838" y="1446"/>
                  </a:cubicBezTo>
                  <a:lnTo>
                    <a:pt x="4387" y="798"/>
                  </a:lnTo>
                  <a:cubicBezTo>
                    <a:pt x="4137" y="549"/>
                    <a:pt x="3888" y="349"/>
                    <a:pt x="3539" y="250"/>
                  </a:cubicBezTo>
                  <a:cubicBezTo>
                    <a:pt x="3190" y="100"/>
                    <a:pt x="2891" y="0"/>
                    <a:pt x="25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5815625" y="4775300"/>
              <a:ext cx="100950" cy="119650"/>
            </a:xfrm>
            <a:custGeom>
              <a:avLst/>
              <a:gdLst/>
              <a:ahLst/>
              <a:cxnLst/>
              <a:rect l="l" t="t" r="r" b="b"/>
              <a:pathLst>
                <a:path w="4038" h="4786" extrusionOk="0">
                  <a:moveTo>
                    <a:pt x="1994" y="798"/>
                  </a:moveTo>
                  <a:cubicBezTo>
                    <a:pt x="2343" y="798"/>
                    <a:pt x="2592" y="847"/>
                    <a:pt x="2792" y="997"/>
                  </a:cubicBezTo>
                  <a:cubicBezTo>
                    <a:pt x="2991" y="1146"/>
                    <a:pt x="3091" y="1346"/>
                    <a:pt x="3091" y="1645"/>
                  </a:cubicBezTo>
                  <a:cubicBezTo>
                    <a:pt x="3091" y="1944"/>
                    <a:pt x="2991" y="2193"/>
                    <a:pt x="2792" y="2343"/>
                  </a:cubicBezTo>
                  <a:cubicBezTo>
                    <a:pt x="2592" y="2492"/>
                    <a:pt x="2343" y="2542"/>
                    <a:pt x="1994" y="2542"/>
                  </a:cubicBezTo>
                  <a:lnTo>
                    <a:pt x="898" y="2542"/>
                  </a:lnTo>
                  <a:lnTo>
                    <a:pt x="898" y="798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898" y="4785"/>
                  </a:lnTo>
                  <a:lnTo>
                    <a:pt x="898" y="3390"/>
                  </a:lnTo>
                  <a:lnTo>
                    <a:pt x="1994" y="3390"/>
                  </a:lnTo>
                  <a:cubicBezTo>
                    <a:pt x="2094" y="3390"/>
                    <a:pt x="2144" y="3390"/>
                    <a:pt x="2194" y="3340"/>
                  </a:cubicBezTo>
                  <a:lnTo>
                    <a:pt x="2991" y="4785"/>
                  </a:lnTo>
                  <a:lnTo>
                    <a:pt x="4038" y="4785"/>
                  </a:lnTo>
                  <a:lnTo>
                    <a:pt x="2991" y="3190"/>
                  </a:lnTo>
                  <a:cubicBezTo>
                    <a:pt x="3290" y="3041"/>
                    <a:pt x="3539" y="2841"/>
                    <a:pt x="3689" y="2592"/>
                  </a:cubicBezTo>
                  <a:cubicBezTo>
                    <a:pt x="3888" y="2343"/>
                    <a:pt x="3938" y="1994"/>
                    <a:pt x="3938" y="1645"/>
                  </a:cubicBezTo>
                  <a:cubicBezTo>
                    <a:pt x="3938" y="1097"/>
                    <a:pt x="3789" y="698"/>
                    <a:pt x="3440" y="399"/>
                  </a:cubicBezTo>
                  <a:cubicBezTo>
                    <a:pt x="3091" y="150"/>
                    <a:pt x="2642" y="0"/>
                    <a:pt x="19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939000" y="4775300"/>
              <a:ext cx="23700" cy="119650"/>
            </a:xfrm>
            <a:custGeom>
              <a:avLst/>
              <a:gdLst/>
              <a:ahLst/>
              <a:cxnLst/>
              <a:rect l="l" t="t" r="r" b="b"/>
              <a:pathLst>
                <a:path w="948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947" y="4785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992575" y="4775300"/>
              <a:ext cx="98475" cy="119650"/>
            </a:xfrm>
            <a:custGeom>
              <a:avLst/>
              <a:gdLst/>
              <a:ahLst/>
              <a:cxnLst/>
              <a:rect l="l" t="t" r="r" b="b"/>
              <a:pathLst>
                <a:path w="3939" h="4786" extrusionOk="0">
                  <a:moveTo>
                    <a:pt x="2234" y="778"/>
                  </a:moveTo>
                  <a:cubicBezTo>
                    <a:pt x="2397" y="778"/>
                    <a:pt x="2533" y="824"/>
                    <a:pt x="2642" y="897"/>
                  </a:cubicBezTo>
                  <a:cubicBezTo>
                    <a:pt x="2742" y="997"/>
                    <a:pt x="2842" y="1146"/>
                    <a:pt x="2842" y="1346"/>
                  </a:cubicBezTo>
                  <a:cubicBezTo>
                    <a:pt x="2842" y="1545"/>
                    <a:pt x="2742" y="1695"/>
                    <a:pt x="2642" y="1794"/>
                  </a:cubicBezTo>
                  <a:cubicBezTo>
                    <a:pt x="2493" y="1894"/>
                    <a:pt x="2293" y="1944"/>
                    <a:pt x="2044" y="1944"/>
                  </a:cubicBezTo>
                  <a:lnTo>
                    <a:pt x="898" y="1944"/>
                  </a:lnTo>
                  <a:lnTo>
                    <a:pt x="898" y="798"/>
                  </a:lnTo>
                  <a:lnTo>
                    <a:pt x="2044" y="798"/>
                  </a:lnTo>
                  <a:cubicBezTo>
                    <a:pt x="2111" y="784"/>
                    <a:pt x="2174" y="778"/>
                    <a:pt x="2234" y="778"/>
                  </a:cubicBezTo>
                  <a:close/>
                  <a:moveTo>
                    <a:pt x="2044" y="2692"/>
                  </a:moveTo>
                  <a:cubicBezTo>
                    <a:pt x="2343" y="2692"/>
                    <a:pt x="2592" y="2742"/>
                    <a:pt x="2742" y="2891"/>
                  </a:cubicBezTo>
                  <a:cubicBezTo>
                    <a:pt x="2891" y="2991"/>
                    <a:pt x="2991" y="3140"/>
                    <a:pt x="2991" y="3340"/>
                  </a:cubicBezTo>
                  <a:cubicBezTo>
                    <a:pt x="2991" y="3539"/>
                    <a:pt x="2891" y="3689"/>
                    <a:pt x="2742" y="3838"/>
                  </a:cubicBezTo>
                  <a:cubicBezTo>
                    <a:pt x="2592" y="3938"/>
                    <a:pt x="2343" y="3988"/>
                    <a:pt x="2044" y="3988"/>
                  </a:cubicBezTo>
                  <a:lnTo>
                    <a:pt x="898" y="3988"/>
                  </a:lnTo>
                  <a:lnTo>
                    <a:pt x="898" y="2692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2194" y="4785"/>
                  </a:lnTo>
                  <a:cubicBezTo>
                    <a:pt x="2742" y="4785"/>
                    <a:pt x="3141" y="4686"/>
                    <a:pt x="3490" y="4436"/>
                  </a:cubicBezTo>
                  <a:cubicBezTo>
                    <a:pt x="3789" y="4187"/>
                    <a:pt x="3938" y="3888"/>
                    <a:pt x="3938" y="3439"/>
                  </a:cubicBezTo>
                  <a:cubicBezTo>
                    <a:pt x="3938" y="3140"/>
                    <a:pt x="3838" y="2891"/>
                    <a:pt x="3689" y="2642"/>
                  </a:cubicBezTo>
                  <a:cubicBezTo>
                    <a:pt x="3490" y="2442"/>
                    <a:pt x="3240" y="2293"/>
                    <a:pt x="2941" y="2243"/>
                  </a:cubicBezTo>
                  <a:cubicBezTo>
                    <a:pt x="3191" y="2193"/>
                    <a:pt x="3390" y="2044"/>
                    <a:pt x="3539" y="1844"/>
                  </a:cubicBezTo>
                  <a:cubicBezTo>
                    <a:pt x="3689" y="1695"/>
                    <a:pt x="3739" y="1446"/>
                    <a:pt x="3739" y="1196"/>
                  </a:cubicBezTo>
                  <a:cubicBezTo>
                    <a:pt x="3739" y="798"/>
                    <a:pt x="3589" y="499"/>
                    <a:pt x="3340" y="299"/>
                  </a:cubicBezTo>
                  <a:cubicBezTo>
                    <a:pt x="3041" y="100"/>
                    <a:pt x="2642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113450" y="4775300"/>
              <a:ext cx="89750" cy="119650"/>
            </a:xfrm>
            <a:custGeom>
              <a:avLst/>
              <a:gdLst/>
              <a:ahLst/>
              <a:cxnLst/>
              <a:rect l="l" t="t" r="r" b="b"/>
              <a:pathLst>
                <a:path w="3590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3589" y="4785"/>
                  </a:lnTo>
                  <a:lnTo>
                    <a:pt x="3589" y="3988"/>
                  </a:lnTo>
                  <a:lnTo>
                    <a:pt x="898" y="3988"/>
                  </a:lnTo>
                  <a:lnTo>
                    <a:pt x="898" y="2791"/>
                  </a:lnTo>
                  <a:lnTo>
                    <a:pt x="3240" y="2791"/>
                  </a:lnTo>
                  <a:lnTo>
                    <a:pt x="3240" y="1994"/>
                  </a:lnTo>
                  <a:lnTo>
                    <a:pt x="898" y="1994"/>
                  </a:lnTo>
                  <a:lnTo>
                    <a:pt x="898" y="798"/>
                  </a:lnTo>
                  <a:lnTo>
                    <a:pt x="3539" y="798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093500" y="3742250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6093500" y="3835700"/>
              <a:ext cx="427450" cy="51125"/>
            </a:xfrm>
            <a:custGeom>
              <a:avLst/>
              <a:gdLst/>
              <a:ahLst/>
              <a:cxnLst/>
              <a:rect l="l" t="t" r="r" b="b"/>
              <a:pathLst>
                <a:path w="17098" h="2045" extrusionOk="0">
                  <a:moveTo>
                    <a:pt x="1" y="1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6093500" y="3927925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5841800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5705975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5570125" y="3742250"/>
              <a:ext cx="83525" cy="83500"/>
            </a:xfrm>
            <a:custGeom>
              <a:avLst/>
              <a:gdLst/>
              <a:ahLst/>
              <a:cxnLst/>
              <a:rect l="l" t="t" r="r" b="b"/>
              <a:pathLst>
                <a:path w="3341" h="3340" extrusionOk="0">
                  <a:moveTo>
                    <a:pt x="1646" y="0"/>
                  </a:moveTo>
                  <a:cubicBezTo>
                    <a:pt x="749" y="0"/>
                    <a:pt x="1" y="748"/>
                    <a:pt x="1" y="1695"/>
                  </a:cubicBezTo>
                  <a:cubicBezTo>
                    <a:pt x="1" y="2592"/>
                    <a:pt x="749" y="3340"/>
                    <a:pt x="1646" y="3340"/>
                  </a:cubicBezTo>
                  <a:cubicBezTo>
                    <a:pt x="2593" y="3340"/>
                    <a:pt x="3341" y="2592"/>
                    <a:pt x="3341" y="1695"/>
                  </a:cubicBezTo>
                  <a:cubicBezTo>
                    <a:pt x="3341" y="748"/>
                    <a:pt x="2593" y="0"/>
                    <a:pt x="164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055400" y="4487993"/>
              <a:ext cx="559550" cy="558275"/>
            </a:xfrm>
            <a:custGeom>
              <a:avLst/>
              <a:gdLst/>
              <a:ahLst/>
              <a:cxnLst/>
              <a:rect l="l" t="t" r="r" b="b"/>
              <a:pathLst>
                <a:path w="22382" h="22331" extrusionOk="0">
                  <a:moveTo>
                    <a:pt x="11216" y="0"/>
                  </a:moveTo>
                  <a:cubicBezTo>
                    <a:pt x="5035" y="0"/>
                    <a:pt x="1" y="4985"/>
                    <a:pt x="1" y="11165"/>
                  </a:cubicBezTo>
                  <a:cubicBezTo>
                    <a:pt x="1" y="17346"/>
                    <a:pt x="5035" y="22331"/>
                    <a:pt x="11216" y="22331"/>
                  </a:cubicBezTo>
                  <a:cubicBezTo>
                    <a:pt x="17347" y="22331"/>
                    <a:pt x="22381" y="17346"/>
                    <a:pt x="22381" y="11165"/>
                  </a:cubicBezTo>
                  <a:cubicBezTo>
                    <a:pt x="22381" y="4985"/>
                    <a:pt x="17347" y="0"/>
                    <a:pt x="11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1253550" y="4518550"/>
              <a:ext cx="164500" cy="193250"/>
            </a:xfrm>
            <a:custGeom>
              <a:avLst/>
              <a:gdLst/>
              <a:ahLst/>
              <a:cxnLst/>
              <a:rect l="l" t="t" r="r" b="b"/>
              <a:pathLst>
                <a:path w="6580" h="7730" extrusionOk="0">
                  <a:moveTo>
                    <a:pt x="3377" y="1"/>
                  </a:moveTo>
                  <a:cubicBezTo>
                    <a:pt x="3348" y="1"/>
                    <a:pt x="3319" y="1"/>
                    <a:pt x="3290" y="2"/>
                  </a:cubicBezTo>
                  <a:cubicBezTo>
                    <a:pt x="1446" y="2"/>
                    <a:pt x="0" y="1447"/>
                    <a:pt x="0" y="3242"/>
                  </a:cubicBezTo>
                  <a:lnTo>
                    <a:pt x="0" y="4488"/>
                  </a:lnTo>
                  <a:cubicBezTo>
                    <a:pt x="0" y="6282"/>
                    <a:pt x="1446" y="7728"/>
                    <a:pt x="3290" y="7728"/>
                  </a:cubicBezTo>
                  <a:cubicBezTo>
                    <a:pt x="3319" y="7729"/>
                    <a:pt x="3348" y="7729"/>
                    <a:pt x="3377" y="7729"/>
                  </a:cubicBezTo>
                  <a:cubicBezTo>
                    <a:pt x="5132" y="7729"/>
                    <a:pt x="6580" y="6253"/>
                    <a:pt x="6580" y="4488"/>
                  </a:cubicBezTo>
                  <a:lnTo>
                    <a:pt x="6580" y="3242"/>
                  </a:lnTo>
                  <a:cubicBezTo>
                    <a:pt x="6531" y="1477"/>
                    <a:pt x="5131" y="1"/>
                    <a:pt x="3377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197450" y="4740400"/>
              <a:ext cx="275425" cy="159525"/>
            </a:xfrm>
            <a:custGeom>
              <a:avLst/>
              <a:gdLst/>
              <a:ahLst/>
              <a:cxnLst/>
              <a:rect l="l" t="t" r="r" b="b"/>
              <a:pathLst>
                <a:path w="11017" h="6381" extrusionOk="0">
                  <a:moveTo>
                    <a:pt x="2942" y="0"/>
                  </a:moveTo>
                  <a:cubicBezTo>
                    <a:pt x="1297" y="0"/>
                    <a:pt x="1" y="1296"/>
                    <a:pt x="1" y="2941"/>
                  </a:cubicBezTo>
                  <a:lnTo>
                    <a:pt x="1" y="6381"/>
                  </a:lnTo>
                  <a:lnTo>
                    <a:pt x="11017" y="6381"/>
                  </a:lnTo>
                  <a:lnTo>
                    <a:pt x="11017" y="2941"/>
                  </a:lnTo>
                  <a:cubicBezTo>
                    <a:pt x="11017" y="1296"/>
                    <a:pt x="9721" y="0"/>
                    <a:pt x="807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6017500" y="32525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3091"/>
                  </a:moveTo>
                  <a:lnTo>
                    <a:pt x="0" y="1"/>
                  </a:lnTo>
                  <a:lnTo>
                    <a:pt x="3091" y="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6190700" y="32525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3091"/>
                  </a:moveTo>
                  <a:lnTo>
                    <a:pt x="3091" y="1"/>
                  </a:ln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6017500" y="33983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1"/>
                  </a:moveTo>
                  <a:lnTo>
                    <a:pt x="0" y="3091"/>
                  </a:lnTo>
                  <a:lnTo>
                    <a:pt x="3091" y="309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6190700" y="33983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1"/>
                  </a:moveTo>
                  <a:lnTo>
                    <a:pt x="3091" y="3091"/>
                  </a:lnTo>
                  <a:lnTo>
                    <a:pt x="1" y="309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683450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1" y="0"/>
                  </a:moveTo>
                  <a:lnTo>
                    <a:pt x="1" y="6480"/>
                  </a:lnTo>
                  <a:lnTo>
                    <a:pt x="4736" y="3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1986275" y="3282425"/>
              <a:ext cx="119650" cy="162025"/>
            </a:xfrm>
            <a:custGeom>
              <a:avLst/>
              <a:gdLst/>
              <a:ahLst/>
              <a:cxnLst/>
              <a:rect l="l" t="t" r="r" b="b"/>
              <a:pathLst>
                <a:path w="4786" h="6481" extrusionOk="0">
                  <a:moveTo>
                    <a:pt x="0" y="0"/>
                  </a:moveTo>
                  <a:lnTo>
                    <a:pt x="0" y="6480"/>
                  </a:lnTo>
                  <a:lnTo>
                    <a:pt x="4785" y="3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14452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0" y="0"/>
                  </a:moveTo>
                  <a:lnTo>
                    <a:pt x="0" y="6480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1342025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4735" y="0"/>
                  </a:moveTo>
                  <a:lnTo>
                    <a:pt x="0" y="3240"/>
                  </a:lnTo>
                  <a:lnTo>
                    <a:pt x="4735" y="6480"/>
                  </a:lnTo>
                  <a:lnTo>
                    <a:pt x="4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130337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1" y="0"/>
                  </a:moveTo>
                  <a:lnTo>
                    <a:pt x="1" y="6480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99720" y="2028136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Obrigado pela atenção!</a:t>
            </a:r>
            <a:endParaRPr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SOBRE O </a:t>
            </a:r>
            <a:r>
              <a:rPr lang="es" dirty="0">
                <a:solidFill>
                  <a:srgbClr val="FFFFFF"/>
                </a:solidFill>
              </a:rPr>
              <a:t> PROJETO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O projeto foi desenvolvido pela a IDE DreamWeaver, relacionei referências de diversos sites p</a:t>
            </a:r>
            <a:r>
              <a:rPr lang="pt-BR" dirty="0">
                <a:solidFill>
                  <a:srgbClr val="FFFFFF"/>
                </a:solidFill>
              </a:rPr>
              <a:t>a</a:t>
            </a:r>
            <a:r>
              <a:rPr lang="es" dirty="0">
                <a:solidFill>
                  <a:srgbClr val="FFFFFF"/>
                </a:solidFill>
              </a:rPr>
              <a:t>ra chegar nesse resultado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solidFill>
            <a:schemeClr val="accen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chemeClr val="accen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chemeClr val="accen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accen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accen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58;p54">
            <a:extLst>
              <a:ext uri="{FF2B5EF4-FFF2-40B4-BE49-F238E27FC236}">
                <a16:creationId xmlns:a16="http://schemas.microsoft.com/office/drawing/2014/main" id="{F6E45E16-59BE-919B-D415-A74B2C52093A}"/>
              </a:ext>
            </a:extLst>
          </p:cNvPr>
          <p:cNvSpPr/>
          <p:nvPr/>
        </p:nvSpPr>
        <p:spPr>
          <a:xfrm>
            <a:off x="1235287" y="189496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6653;p54">
            <a:extLst>
              <a:ext uri="{FF2B5EF4-FFF2-40B4-BE49-F238E27FC236}">
                <a16:creationId xmlns:a16="http://schemas.microsoft.com/office/drawing/2014/main" id="{5E6D3B51-02A9-ADB9-E68F-31ED70F0C992}"/>
              </a:ext>
            </a:extLst>
          </p:cNvPr>
          <p:cNvGrpSpPr/>
          <p:nvPr/>
        </p:nvGrpSpPr>
        <p:grpSpPr>
          <a:xfrm>
            <a:off x="1187901" y="3452847"/>
            <a:ext cx="367261" cy="364686"/>
            <a:chOff x="-64781025" y="3361050"/>
            <a:chExt cx="317425" cy="315200"/>
          </a:xfrm>
          <a:solidFill>
            <a:schemeClr val="accent1"/>
          </a:solidFill>
        </p:grpSpPr>
        <p:sp>
          <p:nvSpPr>
            <p:cNvPr id="4" name="Google Shape;6654;p54">
              <a:extLst>
                <a:ext uri="{FF2B5EF4-FFF2-40B4-BE49-F238E27FC236}">
                  <a16:creationId xmlns:a16="http://schemas.microsoft.com/office/drawing/2014/main" id="{6B7069FB-1664-AFFE-5E86-9F0F6D38FEC8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655;p54">
              <a:extLst>
                <a:ext uri="{FF2B5EF4-FFF2-40B4-BE49-F238E27FC236}">
                  <a16:creationId xmlns:a16="http://schemas.microsoft.com/office/drawing/2014/main" id="{51C71685-CE81-73A9-4278-92284354FD38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656;p54">
              <a:extLst>
                <a:ext uri="{FF2B5EF4-FFF2-40B4-BE49-F238E27FC236}">
                  <a16:creationId xmlns:a16="http://schemas.microsoft.com/office/drawing/2014/main" id="{304644EC-09BA-3BDB-245B-EB5C81AD004B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657;p54">
              <a:extLst>
                <a:ext uri="{FF2B5EF4-FFF2-40B4-BE49-F238E27FC236}">
                  <a16:creationId xmlns:a16="http://schemas.microsoft.com/office/drawing/2014/main" id="{6C1981F4-FA85-1576-07A6-42F68E5B25FB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6661;p54">
            <a:extLst>
              <a:ext uri="{FF2B5EF4-FFF2-40B4-BE49-F238E27FC236}">
                <a16:creationId xmlns:a16="http://schemas.microsoft.com/office/drawing/2014/main" id="{554B38A9-CFDF-E0AF-8B47-8DFF9FD87401}"/>
              </a:ext>
            </a:extLst>
          </p:cNvPr>
          <p:cNvGrpSpPr/>
          <p:nvPr/>
        </p:nvGrpSpPr>
        <p:grpSpPr>
          <a:xfrm>
            <a:off x="2627461" y="1204403"/>
            <a:ext cx="382765" cy="367810"/>
            <a:chOff x="-62890750" y="3747425"/>
            <a:chExt cx="330825" cy="317900"/>
          </a:xfrm>
          <a:solidFill>
            <a:schemeClr val="accent1"/>
          </a:solidFill>
        </p:grpSpPr>
        <p:sp>
          <p:nvSpPr>
            <p:cNvPr id="9" name="Google Shape;6662;p54">
              <a:extLst>
                <a:ext uri="{FF2B5EF4-FFF2-40B4-BE49-F238E27FC236}">
                  <a16:creationId xmlns:a16="http://schemas.microsoft.com/office/drawing/2014/main" id="{403C8FFC-EE40-7069-61B8-8A55FE9FFE6F}"/>
                </a:ext>
              </a:extLst>
            </p:cNvPr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63;p54">
              <a:extLst>
                <a:ext uri="{FF2B5EF4-FFF2-40B4-BE49-F238E27FC236}">
                  <a16:creationId xmlns:a16="http://schemas.microsoft.com/office/drawing/2014/main" id="{68A94795-5FB2-F189-8FDE-B9505210D4E4}"/>
                </a:ext>
              </a:extLst>
            </p:cNvPr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4;p54">
              <a:extLst>
                <a:ext uri="{FF2B5EF4-FFF2-40B4-BE49-F238E27FC236}">
                  <a16:creationId xmlns:a16="http://schemas.microsoft.com/office/drawing/2014/main" id="{61D1687D-E75D-5CC6-C58E-1DA110A82571}"/>
                </a:ext>
              </a:extLst>
            </p:cNvPr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5;p54">
              <a:extLst>
                <a:ext uri="{FF2B5EF4-FFF2-40B4-BE49-F238E27FC236}">
                  <a16:creationId xmlns:a16="http://schemas.microsoft.com/office/drawing/2014/main" id="{799E263C-FCCE-6DF5-A30D-FF1BBAEF48B3}"/>
                </a:ext>
              </a:extLst>
            </p:cNvPr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66;p54">
              <a:extLst>
                <a:ext uri="{FF2B5EF4-FFF2-40B4-BE49-F238E27FC236}">
                  <a16:creationId xmlns:a16="http://schemas.microsoft.com/office/drawing/2014/main" id="{AF18CACA-7B33-F017-EF00-387744DF5BAE}"/>
                </a:ext>
              </a:extLst>
            </p:cNvPr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67;p54">
              <a:extLst>
                <a:ext uri="{FF2B5EF4-FFF2-40B4-BE49-F238E27FC236}">
                  <a16:creationId xmlns:a16="http://schemas.microsoft.com/office/drawing/2014/main" id="{5F7B9435-4339-7B8D-F7D8-16D853EA9DB6}"/>
                </a:ext>
              </a:extLst>
            </p:cNvPr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68;p54">
              <a:extLst>
                <a:ext uri="{FF2B5EF4-FFF2-40B4-BE49-F238E27FC236}">
                  <a16:creationId xmlns:a16="http://schemas.microsoft.com/office/drawing/2014/main" id="{B00DE8C9-2435-4E8A-7077-20AFBD14067D}"/>
                </a:ext>
              </a:extLst>
            </p:cNvPr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69;p54">
              <a:extLst>
                <a:ext uri="{FF2B5EF4-FFF2-40B4-BE49-F238E27FC236}">
                  <a16:creationId xmlns:a16="http://schemas.microsoft.com/office/drawing/2014/main" id="{833D0492-BFA1-0C88-AC49-A41FA03BD64A}"/>
                </a:ext>
              </a:extLst>
            </p:cNvPr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70;p54">
              <a:extLst>
                <a:ext uri="{FF2B5EF4-FFF2-40B4-BE49-F238E27FC236}">
                  <a16:creationId xmlns:a16="http://schemas.microsoft.com/office/drawing/2014/main" id="{03D66D12-59A1-8EEE-4CE8-468910F7FBFF}"/>
                </a:ext>
              </a:extLst>
            </p:cNvPr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671;p54">
              <a:extLst>
                <a:ext uri="{FF2B5EF4-FFF2-40B4-BE49-F238E27FC236}">
                  <a16:creationId xmlns:a16="http://schemas.microsoft.com/office/drawing/2014/main" id="{4BE28896-AF72-4929-77EC-3AC44FB44A58}"/>
                </a:ext>
              </a:extLst>
            </p:cNvPr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72;p54">
              <a:extLst>
                <a:ext uri="{FF2B5EF4-FFF2-40B4-BE49-F238E27FC236}">
                  <a16:creationId xmlns:a16="http://schemas.microsoft.com/office/drawing/2014/main" id="{5726212C-E008-8873-319F-156479ADD823}"/>
                </a:ext>
              </a:extLst>
            </p:cNvPr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73;p54">
              <a:extLst>
                <a:ext uri="{FF2B5EF4-FFF2-40B4-BE49-F238E27FC236}">
                  <a16:creationId xmlns:a16="http://schemas.microsoft.com/office/drawing/2014/main" id="{AD54CBA0-F1DD-B507-C606-58983A400179}"/>
                </a:ext>
              </a:extLst>
            </p:cNvPr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74;p54">
              <a:extLst>
                <a:ext uri="{FF2B5EF4-FFF2-40B4-BE49-F238E27FC236}">
                  <a16:creationId xmlns:a16="http://schemas.microsoft.com/office/drawing/2014/main" id="{17E350F9-1013-3D44-F390-AD4431A7982A}"/>
                </a:ext>
              </a:extLst>
            </p:cNvPr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675;p54">
              <a:extLst>
                <a:ext uri="{FF2B5EF4-FFF2-40B4-BE49-F238E27FC236}">
                  <a16:creationId xmlns:a16="http://schemas.microsoft.com/office/drawing/2014/main" id="{D99266DF-4BB9-7A33-9A5C-CA36B2BC079A}"/>
                </a:ext>
              </a:extLst>
            </p:cNvPr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6707;p54">
            <a:extLst>
              <a:ext uri="{FF2B5EF4-FFF2-40B4-BE49-F238E27FC236}">
                <a16:creationId xmlns:a16="http://schemas.microsoft.com/office/drawing/2014/main" id="{88E80DFA-8FFB-1A0E-25DF-BEE84B20FE0D}"/>
              </a:ext>
            </a:extLst>
          </p:cNvPr>
          <p:cNvGrpSpPr/>
          <p:nvPr/>
        </p:nvGrpSpPr>
        <p:grpSpPr>
          <a:xfrm>
            <a:off x="3450486" y="1842467"/>
            <a:ext cx="365467" cy="368389"/>
            <a:chOff x="-62516625" y="3743175"/>
            <a:chExt cx="315875" cy="318400"/>
          </a:xfrm>
          <a:solidFill>
            <a:schemeClr val="accent1"/>
          </a:solidFill>
        </p:grpSpPr>
        <p:sp>
          <p:nvSpPr>
            <p:cNvPr id="24" name="Google Shape;6708;p54">
              <a:extLst>
                <a:ext uri="{FF2B5EF4-FFF2-40B4-BE49-F238E27FC236}">
                  <a16:creationId xmlns:a16="http://schemas.microsoft.com/office/drawing/2014/main" id="{B3F768AA-3A33-B662-0227-50EBAF59DACB}"/>
                </a:ext>
              </a:extLst>
            </p:cNvPr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09;p54">
              <a:extLst>
                <a:ext uri="{FF2B5EF4-FFF2-40B4-BE49-F238E27FC236}">
                  <a16:creationId xmlns:a16="http://schemas.microsoft.com/office/drawing/2014/main" id="{C3DF7F3C-6611-C183-0E3D-28B2813963EC}"/>
                </a:ext>
              </a:extLst>
            </p:cNvPr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6798;p54">
            <a:extLst>
              <a:ext uri="{FF2B5EF4-FFF2-40B4-BE49-F238E27FC236}">
                <a16:creationId xmlns:a16="http://schemas.microsoft.com/office/drawing/2014/main" id="{077F9398-2CFE-B994-0D96-C186B098404E}"/>
              </a:ext>
            </a:extLst>
          </p:cNvPr>
          <p:cNvSpPr/>
          <p:nvPr/>
        </p:nvSpPr>
        <p:spPr>
          <a:xfrm>
            <a:off x="3246898" y="3513126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83D2CA-63BA-7076-19E9-F45D73371C28}"/>
              </a:ext>
            </a:extLst>
          </p:cNvPr>
          <p:cNvSpPr txBox="1"/>
          <p:nvPr/>
        </p:nvSpPr>
        <p:spPr>
          <a:xfrm>
            <a:off x="2271932" y="1818254"/>
            <a:ext cx="4600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tx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Explicação e Desenvolvimento do Projeto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17B344-2B9D-8160-1EDB-FAB18802D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36" y="932385"/>
            <a:ext cx="5630919" cy="3285570"/>
          </a:xfrm>
          <a:prstGeom prst="rect">
            <a:avLst/>
          </a:prstGeom>
        </p:spPr>
      </p:pic>
      <p:sp>
        <p:nvSpPr>
          <p:cNvPr id="6" name="Google Shape;296;p26">
            <a:extLst>
              <a:ext uri="{FF2B5EF4-FFF2-40B4-BE49-F238E27FC236}">
                <a16:creationId xmlns:a16="http://schemas.microsoft.com/office/drawing/2014/main" id="{EECD7E4E-A8E5-F36F-7750-30F26BE46B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8718" y="384987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tx2"/>
                </a:solidFill>
              </a:rPr>
              <a:t>Index</a:t>
            </a:r>
            <a:endParaRPr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7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Index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00612" y="1762006"/>
            <a:ext cx="3457500" cy="265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Todo site precisa de um index, no meu caso não é diferente.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Design Minimalista;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Interface </a:t>
            </a:r>
            <a:r>
              <a:rPr lang="pt-BR" dirty="0"/>
              <a:t>intuitiva;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Menos chance do usuário se perder;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Paletas de cores características;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“Header” fácil de identificar.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65BD1A81-2377-B150-BB8A-AA5B5731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4" y="1670465"/>
            <a:ext cx="4700467" cy="27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0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Código do Index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A36C0D-0E72-E805-6869-70B55D06E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7" y="1009068"/>
            <a:ext cx="7627869" cy="36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2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85004" y="402468"/>
            <a:ext cx="48341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Index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5421238" y="2387649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Nesta parte fiz um “Header”, para que possamos se locomover dentro do site de forma mais prática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65BD1A81-2377-B150-BB8A-AA5B5731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4" y="1670465"/>
            <a:ext cx="4700467" cy="2742663"/>
          </a:xfrm>
          <a:prstGeom prst="rect">
            <a:avLst/>
          </a:prstGeom>
        </p:spPr>
      </p:pic>
      <p:sp>
        <p:nvSpPr>
          <p:cNvPr id="333" name="Google Shape;333;p26"/>
          <p:cNvSpPr/>
          <p:nvPr/>
        </p:nvSpPr>
        <p:spPr>
          <a:xfrm flipV="1">
            <a:off x="4161432" y="1881579"/>
            <a:ext cx="1848078" cy="45719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12;p26">
            <a:extLst>
              <a:ext uri="{FF2B5EF4-FFF2-40B4-BE49-F238E27FC236}">
                <a16:creationId xmlns:a16="http://schemas.microsoft.com/office/drawing/2014/main" id="{5A00566B-56E6-0096-570B-DBF7902E506E}"/>
              </a:ext>
            </a:extLst>
          </p:cNvPr>
          <p:cNvSpPr/>
          <p:nvPr/>
        </p:nvSpPr>
        <p:spPr>
          <a:xfrm>
            <a:off x="6009510" y="2011447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7487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356</Words>
  <Application>Microsoft Office PowerPoint</Application>
  <PresentationFormat>Apresentação na tela (16:9)</PresentationFormat>
  <Paragraphs>64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Bree Serif</vt:lpstr>
      <vt:lpstr>Didact Gothic</vt:lpstr>
      <vt:lpstr>Roboto Mono Thin</vt:lpstr>
      <vt:lpstr>Roboto Black</vt:lpstr>
      <vt:lpstr>Arial</vt:lpstr>
      <vt:lpstr>Roboto Thin</vt:lpstr>
      <vt:lpstr>Roboto Light</vt:lpstr>
      <vt:lpstr>WEB PROPOSAL</vt:lpstr>
      <vt:lpstr>APRESENTAÇÃO PROJETO GCW</vt:lpstr>
      <vt:lpstr>T.I É AQUI</vt:lpstr>
      <vt:lpstr>Como foi produzido o site</vt:lpstr>
      <vt:lpstr>SOBRE O  PROJETO</vt:lpstr>
      <vt:lpstr>Apresentação do PowerPoint</vt:lpstr>
      <vt:lpstr>Index</vt:lpstr>
      <vt:lpstr>Index</vt:lpstr>
      <vt:lpstr>Código do Index</vt:lpstr>
      <vt:lpstr>Index</vt:lpstr>
      <vt:lpstr>Código do Index</vt:lpstr>
      <vt:lpstr>Index</vt:lpstr>
      <vt:lpstr>Código do Index</vt:lpstr>
      <vt:lpstr>Código do Index (com zoom)</vt:lpstr>
      <vt:lpstr>Index</vt:lpstr>
      <vt:lpstr>Produtos</vt:lpstr>
      <vt:lpstr>Produtos</vt:lpstr>
      <vt:lpstr>Produtos</vt:lpstr>
      <vt:lpstr>Serviços</vt:lpstr>
      <vt:lpstr>Serviços</vt:lpstr>
      <vt:lpstr>Serviços</vt:lpstr>
      <vt:lpstr>Contatos</vt:lpstr>
      <vt:lpstr>Contatos</vt:lpstr>
      <vt:lpstr>Contatos</vt:lpstr>
      <vt:lpstr>linguagens</vt:lpstr>
      <vt:lpstr>linguagens</vt:lpstr>
      <vt:lpstr>Localização</vt:lpstr>
      <vt:lpstr>Localização</vt:lpstr>
      <vt:lpstr>Pesquisa</vt:lpstr>
      <vt:lpstr>Pesquisa</vt:lpstr>
      <vt:lpstr>Pesquisa</vt:lpstr>
      <vt:lpstr>Instagram:</vt:lpstr>
      <vt:lpstr>Twitter:</vt:lpstr>
      <vt:lpstr>A VIDEO IS A GOOD IDEA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PROJETO GCW</dc:title>
  <dc:creator>Gabriel Muchon pavanelli</dc:creator>
  <cp:lastModifiedBy>Gabriel</cp:lastModifiedBy>
  <cp:revision>6</cp:revision>
  <dcterms:modified xsi:type="dcterms:W3CDTF">2022-12-08T14:53:28Z</dcterms:modified>
</cp:coreProperties>
</file>